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56" r:id="rId5"/>
    <p:sldId id="257" r:id="rId6"/>
    <p:sldId id="25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9A9C"/>
    <a:srgbClr val="00717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AC383-80FB-40F8-F13A-B200E912A4F7}" v="88" dt="2024-03-11T13:32:24.046"/>
    <p1510:client id="{F8794F27-1A3A-A9BF-CA47-2ABDC57B3540}" v="18" dt="2024-03-11T17:39:1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87" autoAdjust="0"/>
  </p:normalViewPr>
  <p:slideViewPr>
    <p:cSldViewPr snapToGrid="0">
      <p:cViewPr>
        <p:scale>
          <a:sx n="125" d="100"/>
          <a:sy n="125" d="100"/>
        </p:scale>
        <p:origin x="-13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wlinson" userId="S::jrawlinson@caterlinkltd.co.uk::4982f472-0033-4016-aa07-65b56a5e45de" providerId="AD" clId="Web-{A01AC383-80FB-40F8-F13A-B200E912A4F7}"/>
    <pc:docChg chg="modSld">
      <pc:chgData name="James Rawlinson" userId="S::jrawlinson@caterlinkltd.co.uk::4982f472-0033-4016-aa07-65b56a5e45de" providerId="AD" clId="Web-{A01AC383-80FB-40F8-F13A-B200E912A4F7}" dt="2024-03-11T13:32:20.280" v="41" actId="20577"/>
      <pc:docMkLst>
        <pc:docMk/>
      </pc:docMkLst>
      <pc:sldChg chg="addSp modSp">
        <pc:chgData name="James Rawlinson" userId="S::jrawlinson@caterlinkltd.co.uk::4982f472-0033-4016-aa07-65b56a5e45de" providerId="AD" clId="Web-{A01AC383-80FB-40F8-F13A-B200E912A4F7}" dt="2024-03-11T13:32:20.280" v="41" actId="20577"/>
        <pc:sldMkLst>
          <pc:docMk/>
          <pc:sldMk cId="3907864862" sldId="256"/>
        </pc:sldMkLst>
        <pc:spChg chg="add mod">
          <ac:chgData name="James Rawlinson" userId="S::jrawlinson@caterlinkltd.co.uk::4982f472-0033-4016-aa07-65b56a5e45de" providerId="AD" clId="Web-{A01AC383-80FB-40F8-F13A-B200E912A4F7}" dt="2024-03-11T12:34:59.530" v="1" actId="1076"/>
          <ac:spMkLst>
            <pc:docMk/>
            <pc:sldMk cId="3907864862" sldId="256"/>
            <ac:spMk id="2" creationId="{B3ED38AC-395A-34F7-5AAC-BFF1E9435B07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2:35:06.859" v="2" actId="20577"/>
          <ac:spMkLst>
            <pc:docMk/>
            <pc:sldMk cId="3907864862" sldId="256"/>
            <ac:spMk id="3" creationId="{2E4B9EDA-A9CF-FFD9-8B0A-9C2C16759348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2:20.280" v="41" actId="20577"/>
          <ac:spMkLst>
            <pc:docMk/>
            <pc:sldMk cId="3907864862" sldId="256"/>
            <ac:spMk id="11" creationId="{7456F098-4EAE-CD1D-DEBD-984B3484F0DE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0:48.446" v="27" actId="1076"/>
          <ac:spMkLst>
            <pc:docMk/>
            <pc:sldMk cId="3907864862" sldId="256"/>
            <ac:spMk id="26" creationId="{4CE8732D-EC9B-70A5-1F83-389614893224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2:35:17.109" v="5" actId="20577"/>
          <ac:spMkLst>
            <pc:docMk/>
            <pc:sldMk cId="3907864862" sldId="256"/>
            <ac:spMk id="29" creationId="{1CF910CF-25CF-CFD8-B1F0-815D550D37B4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2:35:39.641" v="13" actId="20577"/>
          <ac:spMkLst>
            <pc:docMk/>
            <pc:sldMk cId="3907864862" sldId="256"/>
            <ac:spMk id="30" creationId="{3A6AF616-8474-2E14-12F8-37501F1D5EFB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0:17.038" v="21" actId="1076"/>
          <ac:spMkLst>
            <pc:docMk/>
            <pc:sldMk cId="3907864862" sldId="256"/>
            <ac:spMk id="33" creationId="{68F262C6-9C37-282D-BB19-38525478052E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2:36:00.970" v="19" actId="20577"/>
          <ac:spMkLst>
            <pc:docMk/>
            <pc:sldMk cId="3907864862" sldId="256"/>
            <ac:spMk id="45" creationId="{A7120740-EDC5-18B9-8E42-ACFC134C3D45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0:24.726" v="22" actId="1076"/>
          <ac:spMkLst>
            <pc:docMk/>
            <pc:sldMk cId="3907864862" sldId="256"/>
            <ac:spMk id="49" creationId="{7E5D035E-AD26-F797-B475-A503E63A53A4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2:36:07.080" v="20" actId="20577"/>
          <ac:spMkLst>
            <pc:docMk/>
            <pc:sldMk cId="3907864862" sldId="256"/>
            <ac:spMk id="52" creationId="{62DD8C5A-D376-7878-5790-FD80F6E938B0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0:33.383" v="24" actId="1076"/>
          <ac:spMkLst>
            <pc:docMk/>
            <pc:sldMk cId="3907864862" sldId="256"/>
            <ac:spMk id="55" creationId="{6AA9B57F-C1F2-0318-40DD-4559F862D131}"/>
          </ac:spMkLst>
        </pc:spChg>
      </pc:sldChg>
      <pc:sldChg chg="modSp">
        <pc:chgData name="James Rawlinson" userId="S::jrawlinson@caterlinkltd.co.uk::4982f472-0033-4016-aa07-65b56a5e45de" providerId="AD" clId="Web-{A01AC383-80FB-40F8-F13A-B200E912A4F7}" dt="2024-03-11T13:32:06.045" v="34" actId="20577"/>
        <pc:sldMkLst>
          <pc:docMk/>
          <pc:sldMk cId="1574535209" sldId="257"/>
        </pc:sldMkLst>
        <pc:spChg chg="mod">
          <ac:chgData name="James Rawlinson" userId="S::jrawlinson@caterlinkltd.co.uk::4982f472-0033-4016-aa07-65b56a5e45de" providerId="AD" clId="Web-{A01AC383-80FB-40F8-F13A-B200E912A4F7}" dt="2024-03-11T13:32:06.045" v="34" actId="20577"/>
          <ac:spMkLst>
            <pc:docMk/>
            <pc:sldMk cId="1574535209" sldId="257"/>
            <ac:spMk id="45" creationId="{A7120740-EDC5-18B9-8E42-ACFC134C3D45}"/>
          </ac:spMkLst>
        </pc:spChg>
      </pc:sldChg>
      <pc:sldChg chg="modSp">
        <pc:chgData name="James Rawlinson" userId="S::jrawlinson@caterlinkltd.co.uk::4982f472-0033-4016-aa07-65b56a5e45de" providerId="AD" clId="Web-{A01AC383-80FB-40F8-F13A-B200E912A4F7}" dt="2024-03-11T13:31:55.919" v="33" actId="20577"/>
        <pc:sldMkLst>
          <pc:docMk/>
          <pc:sldMk cId="87291129" sldId="258"/>
        </pc:sldMkLst>
        <pc:spChg chg="mod">
          <ac:chgData name="James Rawlinson" userId="S::jrawlinson@caterlinkltd.co.uk::4982f472-0033-4016-aa07-65b56a5e45de" providerId="AD" clId="Web-{A01AC383-80FB-40F8-F13A-B200E912A4F7}" dt="2024-03-11T13:31:30.293" v="28" actId="20577"/>
          <ac:spMkLst>
            <pc:docMk/>
            <pc:sldMk cId="87291129" sldId="258"/>
            <ac:spMk id="21" creationId="{090264B8-AC57-BD97-A7B6-FE4753E2704B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1:47.935" v="30" actId="20577"/>
          <ac:spMkLst>
            <pc:docMk/>
            <pc:sldMk cId="87291129" sldId="258"/>
            <ac:spMk id="44" creationId="{6C3735F9-41AB-B593-69C1-2926E5445BA3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1:45.497" v="29" actId="20577"/>
          <ac:spMkLst>
            <pc:docMk/>
            <pc:sldMk cId="87291129" sldId="258"/>
            <ac:spMk id="45" creationId="{A7120740-EDC5-18B9-8E42-ACFC134C3D45}"/>
          </ac:spMkLst>
        </pc:spChg>
        <pc:spChg chg="mod">
          <ac:chgData name="James Rawlinson" userId="S::jrawlinson@caterlinkltd.co.uk::4982f472-0033-4016-aa07-65b56a5e45de" providerId="AD" clId="Web-{A01AC383-80FB-40F8-F13A-B200E912A4F7}" dt="2024-03-11T13:31:55.919" v="33" actId="20577"/>
          <ac:spMkLst>
            <pc:docMk/>
            <pc:sldMk cId="87291129" sldId="258"/>
            <ac:spMk id="52" creationId="{62DD8C5A-D376-7878-5790-FD80F6E938B0}"/>
          </ac:spMkLst>
        </pc:spChg>
      </pc:sldChg>
    </pc:docChg>
  </pc:docChgLst>
  <pc:docChgLst>
    <pc:chgData name="James Rawlinson" userId="S::jrawlinson@caterlinkltd.co.uk::4982f472-0033-4016-aa07-65b56a5e45de" providerId="AD" clId="Web-{F8794F27-1A3A-A9BF-CA47-2ABDC57B3540}"/>
    <pc:docChg chg="modSld">
      <pc:chgData name="James Rawlinson" userId="S::jrawlinson@caterlinkltd.co.uk::4982f472-0033-4016-aa07-65b56a5e45de" providerId="AD" clId="Web-{F8794F27-1A3A-A9BF-CA47-2ABDC57B3540}" dt="2024-03-11T17:39:15.127" v="15" actId="1076"/>
      <pc:docMkLst>
        <pc:docMk/>
      </pc:docMkLst>
      <pc:sldChg chg="addSp modSp">
        <pc:chgData name="James Rawlinson" userId="S::jrawlinson@caterlinkltd.co.uk::4982f472-0033-4016-aa07-65b56a5e45de" providerId="AD" clId="Web-{F8794F27-1A3A-A9BF-CA47-2ABDC57B3540}" dt="2024-03-11T17:38:40.048" v="6" actId="20577"/>
        <pc:sldMkLst>
          <pc:docMk/>
          <pc:sldMk cId="3907864862" sldId="256"/>
        </pc:sldMkLst>
        <pc:spChg chg="mod">
          <ac:chgData name="James Rawlinson" userId="S::jrawlinson@caterlinkltd.co.uk::4982f472-0033-4016-aa07-65b56a5e45de" providerId="AD" clId="Web-{F8794F27-1A3A-A9BF-CA47-2ABDC57B3540}" dt="2024-03-11T17:38:40.048" v="6" actId="20577"/>
          <ac:spMkLst>
            <pc:docMk/>
            <pc:sldMk cId="3907864862" sldId="256"/>
            <ac:spMk id="21" creationId="{090264B8-AC57-BD97-A7B6-FE4753E2704B}"/>
          </ac:spMkLst>
        </pc:spChg>
        <pc:picChg chg="add mod">
          <ac:chgData name="James Rawlinson" userId="S::jrawlinson@caterlinkltd.co.uk::4982f472-0033-4016-aa07-65b56a5e45de" providerId="AD" clId="Web-{F8794F27-1A3A-A9BF-CA47-2ABDC57B3540}" dt="2024-03-11T17:38:17.610" v="1" actId="1076"/>
          <ac:picMkLst>
            <pc:docMk/>
            <pc:sldMk cId="3907864862" sldId="256"/>
            <ac:picMk id="4" creationId="{3580350C-BFE5-DE82-B960-9C3CC6737463}"/>
          </ac:picMkLst>
        </pc:picChg>
        <pc:picChg chg="add mod">
          <ac:chgData name="James Rawlinson" userId="S::jrawlinson@caterlinkltd.co.uk::4982f472-0033-4016-aa07-65b56a5e45de" providerId="AD" clId="Web-{F8794F27-1A3A-A9BF-CA47-2ABDC57B3540}" dt="2024-03-11T17:38:23.313" v="3" actId="1076"/>
          <ac:picMkLst>
            <pc:docMk/>
            <pc:sldMk cId="3907864862" sldId="256"/>
            <ac:picMk id="12" creationId="{4F1E44DF-BC00-B0BF-4CCE-B2A441D6EF95}"/>
          </ac:picMkLst>
        </pc:picChg>
        <pc:picChg chg="add mod">
          <ac:chgData name="James Rawlinson" userId="S::jrawlinson@caterlinkltd.co.uk::4982f472-0033-4016-aa07-65b56a5e45de" providerId="AD" clId="Web-{F8794F27-1A3A-A9BF-CA47-2ABDC57B3540}" dt="2024-03-11T17:38:27.188" v="5" actId="1076"/>
          <ac:picMkLst>
            <pc:docMk/>
            <pc:sldMk cId="3907864862" sldId="256"/>
            <ac:picMk id="16" creationId="{9348AAA6-E0C4-EB78-A643-8BD76B8EB960}"/>
          </ac:picMkLst>
        </pc:picChg>
      </pc:sldChg>
      <pc:sldChg chg="addSp delSp modSp">
        <pc:chgData name="James Rawlinson" userId="S::jrawlinson@caterlinkltd.co.uk::4982f472-0033-4016-aa07-65b56a5e45de" providerId="AD" clId="Web-{F8794F27-1A3A-A9BF-CA47-2ABDC57B3540}" dt="2024-03-11T17:39:02.049" v="12" actId="1076"/>
        <pc:sldMkLst>
          <pc:docMk/>
          <pc:sldMk cId="1574535209" sldId="257"/>
        </pc:sldMkLst>
        <pc:picChg chg="add del mod">
          <ac:chgData name="James Rawlinson" userId="S::jrawlinson@caterlinkltd.co.uk::4982f472-0033-4016-aa07-65b56a5e45de" providerId="AD" clId="Web-{F8794F27-1A3A-A9BF-CA47-2ABDC57B3540}" dt="2024-03-11T17:38:55.533" v="10"/>
          <ac:picMkLst>
            <pc:docMk/>
            <pc:sldMk cId="1574535209" sldId="257"/>
            <ac:picMk id="4" creationId="{88006206-6640-9EE9-B601-D5F9A4ED3BB0}"/>
          </ac:picMkLst>
        </pc:picChg>
        <pc:picChg chg="add mod">
          <ac:chgData name="James Rawlinson" userId="S::jrawlinson@caterlinkltd.co.uk::4982f472-0033-4016-aa07-65b56a5e45de" providerId="AD" clId="Web-{F8794F27-1A3A-A9BF-CA47-2ABDC57B3540}" dt="2024-03-11T17:39:02.049" v="12" actId="1076"/>
          <ac:picMkLst>
            <pc:docMk/>
            <pc:sldMk cId="1574535209" sldId="257"/>
            <ac:picMk id="5" creationId="{861107D9-F63C-0702-77A9-DC99E2AC5FE0}"/>
          </ac:picMkLst>
        </pc:picChg>
      </pc:sldChg>
      <pc:sldChg chg="addSp modSp">
        <pc:chgData name="James Rawlinson" userId="S::jrawlinson@caterlinkltd.co.uk::4982f472-0033-4016-aa07-65b56a5e45de" providerId="AD" clId="Web-{F8794F27-1A3A-A9BF-CA47-2ABDC57B3540}" dt="2024-03-11T17:39:15.127" v="15" actId="1076"/>
        <pc:sldMkLst>
          <pc:docMk/>
          <pc:sldMk cId="87291129" sldId="258"/>
        </pc:sldMkLst>
        <pc:picChg chg="add">
          <ac:chgData name="James Rawlinson" userId="S::jrawlinson@caterlinkltd.co.uk::4982f472-0033-4016-aa07-65b56a5e45de" providerId="AD" clId="Web-{F8794F27-1A3A-A9BF-CA47-2ABDC57B3540}" dt="2024-03-11T17:39:08.236" v="13"/>
          <ac:picMkLst>
            <pc:docMk/>
            <pc:sldMk cId="87291129" sldId="258"/>
            <ac:picMk id="18" creationId="{A47E8FE4-0433-1F1E-123A-185724344611}"/>
          </ac:picMkLst>
        </pc:picChg>
        <pc:picChg chg="add mod">
          <ac:chgData name="James Rawlinson" userId="S::jrawlinson@caterlinkltd.co.uk::4982f472-0033-4016-aa07-65b56a5e45de" providerId="AD" clId="Web-{F8794F27-1A3A-A9BF-CA47-2ABDC57B3540}" dt="2024-03-11T17:39:15.127" v="15" actId="1076"/>
          <ac:picMkLst>
            <pc:docMk/>
            <pc:sldMk cId="87291129" sldId="258"/>
            <ac:picMk id="27" creationId="{CE5855AF-3F7D-0CFC-1433-A75B3F919F81}"/>
          </ac:picMkLst>
        </pc:picChg>
      </pc:sldChg>
    </pc:docChg>
  </pc:docChgLst>
  <pc:docChgLst>
    <pc:chgData name="5839-Samuel Ward" userId="c224937f-f532-4a7a-89f2-927f86f60898" providerId="ADAL" clId="{ACF308DD-7F8C-4733-B4F8-B7FD50F5D2E9}"/>
    <pc:docChg chg="custSel modSld">
      <pc:chgData name="5839-Samuel Ward" userId="c224937f-f532-4a7a-89f2-927f86f60898" providerId="ADAL" clId="{ACF308DD-7F8C-4733-B4F8-B7FD50F5D2E9}" dt="2024-03-10T18:19:18.285" v="2787" actId="1076"/>
      <pc:docMkLst>
        <pc:docMk/>
      </pc:docMkLst>
      <pc:sldChg chg="addSp delSp modSp">
        <pc:chgData name="5839-Samuel Ward" userId="c224937f-f532-4a7a-89f2-927f86f60898" providerId="ADAL" clId="{ACF308DD-7F8C-4733-B4F8-B7FD50F5D2E9}" dt="2024-03-10T18:19:18.285" v="2787" actId="1076"/>
        <pc:sldMkLst>
          <pc:docMk/>
          <pc:sldMk cId="3907864862" sldId="256"/>
        </pc:sldMkLst>
        <pc:spChg chg="mod">
          <ac:chgData name="5839-Samuel Ward" userId="c224937f-f532-4a7a-89f2-927f86f60898" providerId="ADAL" clId="{ACF308DD-7F8C-4733-B4F8-B7FD50F5D2E9}" dt="2024-03-10T17:31:16.815" v="212" actId="20577"/>
          <ac:spMkLst>
            <pc:docMk/>
            <pc:sldMk cId="3907864862" sldId="256"/>
            <ac:spMk id="3" creationId="{2E4B9EDA-A9CF-FFD9-8B0A-9C2C16759348}"/>
          </ac:spMkLst>
        </pc:spChg>
        <pc:spChg chg="mod">
          <ac:chgData name="5839-Samuel Ward" userId="c224937f-f532-4a7a-89f2-927f86f60898" providerId="ADAL" clId="{ACF308DD-7F8C-4733-B4F8-B7FD50F5D2E9}" dt="2024-03-10T17:28:41.765" v="63" actId="20577"/>
          <ac:spMkLst>
            <pc:docMk/>
            <pc:sldMk cId="3907864862" sldId="256"/>
            <ac:spMk id="11" creationId="{7456F098-4EAE-CD1D-DEBD-984B3484F0DE}"/>
          </ac:spMkLst>
        </pc:spChg>
        <pc:spChg chg="del">
          <ac:chgData name="5839-Samuel Ward" userId="c224937f-f532-4a7a-89f2-927f86f60898" providerId="ADAL" clId="{ACF308DD-7F8C-4733-B4F8-B7FD50F5D2E9}" dt="2024-03-10T17:48:18.336" v="567" actId="478"/>
          <ac:spMkLst>
            <pc:docMk/>
            <pc:sldMk cId="3907864862" sldId="256"/>
            <ac:spMk id="12" creationId="{4225070B-6870-3AD3-C9EF-E66207F42185}"/>
          </ac:spMkLst>
        </pc:spChg>
        <pc:spChg chg="mod">
          <ac:chgData name="5839-Samuel Ward" userId="c224937f-f532-4a7a-89f2-927f86f60898" providerId="ADAL" clId="{ACF308DD-7F8C-4733-B4F8-B7FD50F5D2E9}" dt="2024-03-10T17:50:41.867" v="690" actId="20577"/>
          <ac:spMkLst>
            <pc:docMk/>
            <pc:sldMk cId="3907864862" sldId="256"/>
            <ac:spMk id="19" creationId="{56CB829D-EA2B-70C5-B6EE-833A880F5CA8}"/>
          </ac:spMkLst>
        </pc:spChg>
        <pc:spChg chg="mod">
          <ac:chgData name="5839-Samuel Ward" userId="c224937f-f532-4a7a-89f2-927f86f60898" providerId="ADAL" clId="{ACF308DD-7F8C-4733-B4F8-B7FD50F5D2E9}" dt="2024-03-10T17:30:09.426" v="146" actId="5793"/>
          <ac:spMkLst>
            <pc:docMk/>
            <pc:sldMk cId="3907864862" sldId="256"/>
            <ac:spMk id="21" creationId="{090264B8-AC57-BD97-A7B6-FE4753E2704B}"/>
          </ac:spMkLst>
        </pc:spChg>
        <pc:spChg chg="mod">
          <ac:chgData name="5839-Samuel Ward" userId="c224937f-f532-4a7a-89f2-927f86f60898" providerId="ADAL" clId="{ACF308DD-7F8C-4733-B4F8-B7FD50F5D2E9}" dt="2024-03-10T17:49:11.555" v="624" actId="20577"/>
          <ac:spMkLst>
            <pc:docMk/>
            <pc:sldMk cId="3907864862" sldId="256"/>
            <ac:spMk id="25" creationId="{D4A91A46-2CFD-7FB2-DDC1-486AF1A9D0B6}"/>
          </ac:spMkLst>
        </pc:spChg>
        <pc:spChg chg="mod">
          <ac:chgData name="5839-Samuel Ward" userId="c224937f-f532-4a7a-89f2-927f86f60898" providerId="ADAL" clId="{ACF308DD-7F8C-4733-B4F8-B7FD50F5D2E9}" dt="2024-03-10T17:34:45.811" v="280" actId="20577"/>
          <ac:spMkLst>
            <pc:docMk/>
            <pc:sldMk cId="3907864862" sldId="256"/>
            <ac:spMk id="29" creationId="{1CF910CF-25CF-CFD8-B1F0-815D550D37B4}"/>
          </ac:spMkLst>
        </pc:spChg>
        <pc:spChg chg="mod">
          <ac:chgData name="5839-Samuel Ward" userId="c224937f-f532-4a7a-89f2-927f86f60898" providerId="ADAL" clId="{ACF308DD-7F8C-4733-B4F8-B7FD50F5D2E9}" dt="2024-03-10T18:19:08.590" v="2786" actId="1076"/>
          <ac:spMkLst>
            <pc:docMk/>
            <pc:sldMk cId="3907864862" sldId="256"/>
            <ac:spMk id="30" creationId="{3A6AF616-8474-2E14-12F8-37501F1D5EFB}"/>
          </ac:spMkLst>
        </pc:spChg>
        <pc:spChg chg="mod">
          <ac:chgData name="5839-Samuel Ward" userId="c224937f-f532-4a7a-89f2-927f86f60898" providerId="ADAL" clId="{ACF308DD-7F8C-4733-B4F8-B7FD50F5D2E9}" dt="2024-03-10T17:52:26.134" v="810" actId="20577"/>
          <ac:spMkLst>
            <pc:docMk/>
            <pc:sldMk cId="3907864862" sldId="256"/>
            <ac:spMk id="33" creationId="{68F262C6-9C37-282D-BB19-38525478052E}"/>
          </ac:spMkLst>
        </pc:spChg>
        <pc:spChg chg="mod">
          <ac:chgData name="5839-Samuel Ward" userId="c224937f-f532-4a7a-89f2-927f86f60898" providerId="ADAL" clId="{ACF308DD-7F8C-4733-B4F8-B7FD50F5D2E9}" dt="2024-03-10T17:43:04.697" v="452" actId="20577"/>
          <ac:spMkLst>
            <pc:docMk/>
            <pc:sldMk cId="3907864862" sldId="256"/>
            <ac:spMk id="44" creationId="{6C3735F9-41AB-B593-69C1-2926E5445BA3}"/>
          </ac:spMkLst>
        </pc:spChg>
        <pc:spChg chg="mod">
          <ac:chgData name="5839-Samuel Ward" userId="c224937f-f532-4a7a-89f2-927f86f60898" providerId="ADAL" clId="{ACF308DD-7F8C-4733-B4F8-B7FD50F5D2E9}" dt="2024-03-10T17:45:54.798" v="565" actId="14100"/>
          <ac:spMkLst>
            <pc:docMk/>
            <pc:sldMk cId="3907864862" sldId="256"/>
            <ac:spMk id="45" creationId="{A7120740-EDC5-18B9-8E42-ACFC134C3D45}"/>
          </ac:spMkLst>
        </pc:spChg>
        <pc:spChg chg="mod">
          <ac:chgData name="5839-Samuel Ward" userId="c224937f-f532-4a7a-89f2-927f86f60898" providerId="ADAL" clId="{ACF308DD-7F8C-4733-B4F8-B7FD50F5D2E9}" dt="2024-03-10T17:53:23.869" v="845" actId="20577"/>
          <ac:spMkLst>
            <pc:docMk/>
            <pc:sldMk cId="3907864862" sldId="256"/>
            <ac:spMk id="49" creationId="{7E5D035E-AD26-F797-B475-A503E63A53A4}"/>
          </ac:spMkLst>
        </pc:spChg>
        <pc:spChg chg="mod">
          <ac:chgData name="5839-Samuel Ward" userId="c224937f-f532-4a7a-89f2-927f86f60898" providerId="ADAL" clId="{ACF308DD-7F8C-4733-B4F8-B7FD50F5D2E9}" dt="2024-03-10T17:51:29.254" v="747" actId="20577"/>
          <ac:spMkLst>
            <pc:docMk/>
            <pc:sldMk cId="3907864862" sldId="256"/>
            <ac:spMk id="52" creationId="{62DD8C5A-D376-7878-5790-FD80F6E938B0}"/>
          </ac:spMkLst>
        </pc:spChg>
        <pc:spChg chg="mod">
          <ac:chgData name="5839-Samuel Ward" userId="c224937f-f532-4a7a-89f2-927f86f60898" providerId="ADAL" clId="{ACF308DD-7F8C-4733-B4F8-B7FD50F5D2E9}" dt="2024-03-10T17:53:44.935" v="893" actId="20577"/>
          <ac:spMkLst>
            <pc:docMk/>
            <pc:sldMk cId="3907864862" sldId="256"/>
            <ac:spMk id="55" creationId="{6AA9B57F-C1F2-0318-40DD-4559F862D131}"/>
          </ac:spMkLst>
        </pc:spChg>
        <pc:grpChg chg="mod">
          <ac:chgData name="5839-Samuel Ward" userId="c224937f-f532-4a7a-89f2-927f86f60898" providerId="ADAL" clId="{ACF308DD-7F8C-4733-B4F8-B7FD50F5D2E9}" dt="2024-03-10T18:19:18.285" v="2787" actId="1076"/>
          <ac:grpSpMkLst>
            <pc:docMk/>
            <pc:sldMk cId="3907864862" sldId="256"/>
            <ac:grpSpMk id="37" creationId="{7D2B53C8-946E-9EC7-E529-08E5A0A9A613}"/>
          </ac:grpSpMkLst>
        </pc:grpChg>
        <pc:picChg chg="del">
          <ac:chgData name="5839-Samuel Ward" userId="c224937f-f532-4a7a-89f2-927f86f60898" providerId="ADAL" clId="{ACF308DD-7F8C-4733-B4F8-B7FD50F5D2E9}" dt="2024-03-10T17:46:49.263" v="566" actId="478"/>
          <ac:picMkLst>
            <pc:docMk/>
            <pc:sldMk cId="3907864862" sldId="256"/>
            <ac:picMk id="2" creationId="{41402C5C-59CC-70C1-D080-65C6D2C7D44E}"/>
          </ac:picMkLst>
        </pc:picChg>
        <pc:picChg chg="mod">
          <ac:chgData name="5839-Samuel Ward" userId="c224937f-f532-4a7a-89f2-927f86f60898" providerId="ADAL" clId="{ACF308DD-7F8C-4733-B4F8-B7FD50F5D2E9}" dt="2024-03-10T18:18:22.404" v="2759" actId="1076"/>
          <ac:picMkLst>
            <pc:docMk/>
            <pc:sldMk cId="3907864862" sldId="256"/>
            <ac:picMk id="6" creationId="{B47AC939-B01E-E65C-8B7E-C616C1F83904}"/>
          </ac:picMkLst>
        </pc:picChg>
        <pc:picChg chg="del">
          <ac:chgData name="5839-Samuel Ward" userId="c224937f-f532-4a7a-89f2-927f86f60898" providerId="ADAL" clId="{ACF308DD-7F8C-4733-B4F8-B7FD50F5D2E9}" dt="2024-03-10T17:41:14.997" v="408" actId="478"/>
          <ac:picMkLst>
            <pc:docMk/>
            <pc:sldMk cId="3907864862" sldId="256"/>
            <ac:picMk id="16" creationId="{39EE12A9-FCF5-7C38-E496-AE8308318F5E}"/>
          </ac:picMkLst>
        </pc:picChg>
        <pc:picChg chg="del">
          <ac:chgData name="5839-Samuel Ward" userId="c224937f-f532-4a7a-89f2-927f86f60898" providerId="ADAL" clId="{ACF308DD-7F8C-4733-B4F8-B7FD50F5D2E9}" dt="2024-03-10T17:41:17.614" v="409" actId="478"/>
          <ac:picMkLst>
            <pc:docMk/>
            <pc:sldMk cId="3907864862" sldId="256"/>
            <ac:picMk id="17" creationId="{638C5126-1498-C76F-04D0-FB817119722E}"/>
          </ac:picMkLst>
        </pc:picChg>
        <pc:picChg chg="mod">
          <ac:chgData name="5839-Samuel Ward" userId="c224937f-f532-4a7a-89f2-927f86f60898" providerId="ADAL" clId="{ACF308DD-7F8C-4733-B4F8-B7FD50F5D2E9}" dt="2024-03-10T18:18:36.772" v="2760" actId="1076"/>
          <ac:picMkLst>
            <pc:docMk/>
            <pc:sldMk cId="3907864862" sldId="256"/>
            <ac:picMk id="22" creationId="{FCE06A17-84D9-B2EC-2A67-BF953283893D}"/>
          </ac:picMkLst>
        </pc:picChg>
        <pc:picChg chg="del">
          <ac:chgData name="5839-Samuel Ward" userId="c224937f-f532-4a7a-89f2-927f86f60898" providerId="ADAL" clId="{ACF308DD-7F8C-4733-B4F8-B7FD50F5D2E9}" dt="2024-03-10T17:39:54.374" v="403" actId="478"/>
          <ac:picMkLst>
            <pc:docMk/>
            <pc:sldMk cId="3907864862" sldId="256"/>
            <ac:picMk id="39" creationId="{2136CD93-70DF-37CA-04FA-2CCCE44EC629}"/>
          </ac:picMkLst>
        </pc:picChg>
        <pc:picChg chg="add mod">
          <ac:chgData name="5839-Samuel Ward" userId="c224937f-f532-4a7a-89f2-927f86f60898" providerId="ADAL" clId="{ACF308DD-7F8C-4733-B4F8-B7FD50F5D2E9}" dt="2024-03-10T17:41:09.273" v="407" actId="14100"/>
          <ac:picMkLst>
            <pc:docMk/>
            <pc:sldMk cId="3907864862" sldId="256"/>
            <ac:picMk id="50" creationId="{B14CCF90-899D-4608-BE64-E37A758A24AE}"/>
          </ac:picMkLst>
        </pc:picChg>
      </pc:sldChg>
      <pc:sldChg chg="delSp modSp">
        <pc:chgData name="5839-Samuel Ward" userId="c224937f-f532-4a7a-89f2-927f86f60898" providerId="ADAL" clId="{ACF308DD-7F8C-4733-B4F8-B7FD50F5D2E9}" dt="2024-03-10T18:06:25.917" v="1895" actId="478"/>
        <pc:sldMkLst>
          <pc:docMk/>
          <pc:sldMk cId="1574535209" sldId="257"/>
        </pc:sldMkLst>
        <pc:spChg chg="mod">
          <ac:chgData name="5839-Samuel Ward" userId="c224937f-f532-4a7a-89f2-927f86f60898" providerId="ADAL" clId="{ACF308DD-7F8C-4733-B4F8-B7FD50F5D2E9}" dt="2024-03-10T18:03:44.801" v="1699" actId="14100"/>
          <ac:spMkLst>
            <pc:docMk/>
            <pc:sldMk cId="1574535209" sldId="257"/>
            <ac:spMk id="7" creationId="{CB18D379-DFB5-AEFD-6B21-287B7F0170FB}"/>
          </ac:spMkLst>
        </pc:spChg>
        <pc:spChg chg="mod">
          <ac:chgData name="5839-Samuel Ward" userId="c224937f-f532-4a7a-89f2-927f86f60898" providerId="ADAL" clId="{ACF308DD-7F8C-4733-B4F8-B7FD50F5D2E9}" dt="2024-03-10T17:55:49.671" v="1050" actId="20577"/>
          <ac:spMkLst>
            <pc:docMk/>
            <pc:sldMk cId="1574535209" sldId="257"/>
            <ac:spMk id="11" creationId="{7456F098-4EAE-CD1D-DEBD-984B3484F0DE}"/>
          </ac:spMkLst>
        </pc:spChg>
        <pc:spChg chg="mod">
          <ac:chgData name="5839-Samuel Ward" userId="c224937f-f532-4a7a-89f2-927f86f60898" providerId="ADAL" clId="{ACF308DD-7F8C-4733-B4F8-B7FD50F5D2E9}" dt="2024-03-10T18:04:52.394" v="1769" actId="20577"/>
          <ac:spMkLst>
            <pc:docMk/>
            <pc:sldMk cId="1574535209" sldId="257"/>
            <ac:spMk id="16" creationId="{3B633118-2E9F-63B1-5C62-C68CE307BCF5}"/>
          </ac:spMkLst>
        </pc:spChg>
        <pc:spChg chg="mod">
          <ac:chgData name="5839-Samuel Ward" userId="c224937f-f532-4a7a-89f2-927f86f60898" providerId="ADAL" clId="{ACF308DD-7F8C-4733-B4F8-B7FD50F5D2E9}" dt="2024-03-10T18:00:03.093" v="1416" actId="20577"/>
          <ac:spMkLst>
            <pc:docMk/>
            <pc:sldMk cId="1574535209" sldId="257"/>
            <ac:spMk id="19" creationId="{56CB829D-EA2B-70C5-B6EE-833A880F5CA8}"/>
          </ac:spMkLst>
        </pc:spChg>
        <pc:spChg chg="mod">
          <ac:chgData name="5839-Samuel Ward" userId="c224937f-f532-4a7a-89f2-927f86f60898" providerId="ADAL" clId="{ACF308DD-7F8C-4733-B4F8-B7FD50F5D2E9}" dt="2024-03-10T18:01:22.995" v="1525" actId="20577"/>
          <ac:spMkLst>
            <pc:docMk/>
            <pc:sldMk cId="1574535209" sldId="257"/>
            <ac:spMk id="21" creationId="{090264B8-AC57-BD97-A7B6-FE4753E2704B}"/>
          </ac:spMkLst>
        </pc:spChg>
        <pc:spChg chg="mod">
          <ac:chgData name="5839-Samuel Ward" userId="c224937f-f532-4a7a-89f2-927f86f60898" providerId="ADAL" clId="{ACF308DD-7F8C-4733-B4F8-B7FD50F5D2E9}" dt="2024-03-10T18:05:47.597" v="1892" actId="20577"/>
          <ac:spMkLst>
            <pc:docMk/>
            <pc:sldMk cId="1574535209" sldId="257"/>
            <ac:spMk id="25" creationId="{D4A91A46-2CFD-7FB2-DDC1-486AF1A9D0B6}"/>
          </ac:spMkLst>
        </pc:spChg>
        <pc:spChg chg="mod">
          <ac:chgData name="5839-Samuel Ward" userId="c224937f-f532-4a7a-89f2-927f86f60898" providerId="ADAL" clId="{ACF308DD-7F8C-4733-B4F8-B7FD50F5D2E9}" dt="2024-03-10T17:58:57.840" v="1329" actId="14100"/>
          <ac:spMkLst>
            <pc:docMk/>
            <pc:sldMk cId="1574535209" sldId="257"/>
            <ac:spMk id="29" creationId="{1CF910CF-25CF-CFD8-B1F0-815D550D37B4}"/>
          </ac:spMkLst>
        </pc:spChg>
        <pc:spChg chg="mod">
          <ac:chgData name="5839-Samuel Ward" userId="c224937f-f532-4a7a-89f2-927f86f60898" providerId="ADAL" clId="{ACF308DD-7F8C-4733-B4F8-B7FD50F5D2E9}" dt="2024-03-10T17:58:37.647" v="1327" actId="20577"/>
          <ac:spMkLst>
            <pc:docMk/>
            <pc:sldMk cId="1574535209" sldId="257"/>
            <ac:spMk id="30" creationId="{3A6AF616-8474-2E14-12F8-37501F1D5EFB}"/>
          </ac:spMkLst>
        </pc:spChg>
        <pc:spChg chg="mod">
          <ac:chgData name="5839-Samuel Ward" userId="c224937f-f532-4a7a-89f2-927f86f60898" providerId="ADAL" clId="{ACF308DD-7F8C-4733-B4F8-B7FD50F5D2E9}" dt="2024-03-10T18:05:19.586" v="1815" actId="20577"/>
          <ac:spMkLst>
            <pc:docMk/>
            <pc:sldMk cId="1574535209" sldId="257"/>
            <ac:spMk id="33" creationId="{68F262C6-9C37-282D-BB19-38525478052E}"/>
          </ac:spMkLst>
        </pc:spChg>
        <pc:spChg chg="mod">
          <ac:chgData name="5839-Samuel Ward" userId="c224937f-f532-4a7a-89f2-927f86f60898" providerId="ADAL" clId="{ACF308DD-7F8C-4733-B4F8-B7FD50F5D2E9}" dt="2024-03-10T18:01:36.868" v="1534" actId="20577"/>
          <ac:spMkLst>
            <pc:docMk/>
            <pc:sldMk cId="1574535209" sldId="257"/>
            <ac:spMk id="44" creationId="{6C3735F9-41AB-B593-69C1-2926E5445BA3}"/>
          </ac:spMkLst>
        </pc:spChg>
        <pc:spChg chg="mod">
          <ac:chgData name="5839-Samuel Ward" userId="c224937f-f532-4a7a-89f2-927f86f60898" providerId="ADAL" clId="{ACF308DD-7F8C-4733-B4F8-B7FD50F5D2E9}" dt="2024-03-10T18:02:23.935" v="1626" actId="20577"/>
          <ac:spMkLst>
            <pc:docMk/>
            <pc:sldMk cId="1574535209" sldId="257"/>
            <ac:spMk id="45" creationId="{A7120740-EDC5-18B9-8E42-ACFC134C3D45}"/>
          </ac:spMkLst>
        </pc:spChg>
        <pc:spChg chg="mod">
          <ac:chgData name="5839-Samuel Ward" userId="c224937f-f532-4a7a-89f2-927f86f60898" providerId="ADAL" clId="{ACF308DD-7F8C-4733-B4F8-B7FD50F5D2E9}" dt="2024-03-10T18:05:32.543" v="1848" actId="20577"/>
          <ac:spMkLst>
            <pc:docMk/>
            <pc:sldMk cId="1574535209" sldId="257"/>
            <ac:spMk id="49" creationId="{7E5D035E-AD26-F797-B475-A503E63A53A4}"/>
          </ac:spMkLst>
        </pc:spChg>
        <pc:spChg chg="mod">
          <ac:chgData name="5839-Samuel Ward" userId="c224937f-f532-4a7a-89f2-927f86f60898" providerId="ADAL" clId="{ACF308DD-7F8C-4733-B4F8-B7FD50F5D2E9}" dt="2024-03-10T18:02:36.651" v="1637" actId="20577"/>
          <ac:spMkLst>
            <pc:docMk/>
            <pc:sldMk cId="1574535209" sldId="257"/>
            <ac:spMk id="51" creationId="{67BEA289-D3E8-10D6-2C2F-987244B60A4D}"/>
          </ac:spMkLst>
        </pc:spChg>
        <pc:spChg chg="mod">
          <ac:chgData name="5839-Samuel Ward" userId="c224937f-f532-4a7a-89f2-927f86f60898" providerId="ADAL" clId="{ACF308DD-7F8C-4733-B4F8-B7FD50F5D2E9}" dt="2024-03-10T18:03:36.737" v="1698" actId="14100"/>
          <ac:spMkLst>
            <pc:docMk/>
            <pc:sldMk cId="1574535209" sldId="257"/>
            <ac:spMk id="52" creationId="{62DD8C5A-D376-7878-5790-FD80F6E938B0}"/>
          </ac:spMkLst>
        </pc:spChg>
        <pc:spChg chg="mod">
          <ac:chgData name="5839-Samuel Ward" userId="c224937f-f532-4a7a-89f2-927f86f60898" providerId="ADAL" clId="{ACF308DD-7F8C-4733-B4F8-B7FD50F5D2E9}" dt="2024-03-10T18:04:15.987" v="1733" actId="20577"/>
          <ac:spMkLst>
            <pc:docMk/>
            <pc:sldMk cId="1574535209" sldId="257"/>
            <ac:spMk id="55" creationId="{6AA9B57F-C1F2-0318-40DD-4559F862D131}"/>
          </ac:spMkLst>
        </pc:spChg>
        <pc:picChg chg="del">
          <ac:chgData name="5839-Samuel Ward" userId="c224937f-f532-4a7a-89f2-927f86f60898" providerId="ADAL" clId="{ACF308DD-7F8C-4733-B4F8-B7FD50F5D2E9}" dt="2024-03-10T18:06:25.917" v="1895" actId="478"/>
          <ac:picMkLst>
            <pc:docMk/>
            <pc:sldMk cId="1574535209" sldId="257"/>
            <ac:picMk id="4" creationId="{EB667A4B-86A4-55C4-8309-87B4E76F8224}"/>
          </ac:picMkLst>
        </pc:picChg>
        <pc:picChg chg="del">
          <ac:chgData name="5839-Samuel Ward" userId="c224937f-f532-4a7a-89f2-927f86f60898" providerId="ADAL" clId="{ACF308DD-7F8C-4733-B4F8-B7FD50F5D2E9}" dt="2024-03-10T18:06:20.216" v="1894" actId="478"/>
          <ac:picMkLst>
            <pc:docMk/>
            <pc:sldMk cId="1574535209" sldId="257"/>
            <ac:picMk id="18" creationId="{37CEA4D2-F385-32F3-51EF-D46D3FA6ED59}"/>
          </ac:picMkLst>
        </pc:picChg>
        <pc:picChg chg="del">
          <ac:chgData name="5839-Samuel Ward" userId="c224937f-f532-4a7a-89f2-927f86f60898" providerId="ADAL" clId="{ACF308DD-7F8C-4733-B4F8-B7FD50F5D2E9}" dt="2024-03-10T18:06:18.211" v="1893" actId="478"/>
          <ac:picMkLst>
            <pc:docMk/>
            <pc:sldMk cId="1574535209" sldId="257"/>
            <ac:picMk id="35" creationId="{B28A3DF0-1308-0D51-7C12-E7FEB144EB71}"/>
          </ac:picMkLst>
        </pc:picChg>
        <pc:picChg chg="del">
          <ac:chgData name="5839-Samuel Ward" userId="c224937f-f532-4a7a-89f2-927f86f60898" providerId="ADAL" clId="{ACF308DD-7F8C-4733-B4F8-B7FD50F5D2E9}" dt="2024-03-10T17:56:07.574" v="1051" actId="478"/>
          <ac:picMkLst>
            <pc:docMk/>
            <pc:sldMk cId="1574535209" sldId="257"/>
            <ac:picMk id="39" creationId="{C0B4C6C6-40D4-216B-0061-C396F0FE8237}"/>
          </ac:picMkLst>
        </pc:picChg>
        <pc:picChg chg="del">
          <ac:chgData name="5839-Samuel Ward" userId="c224937f-f532-4a7a-89f2-927f86f60898" providerId="ADAL" clId="{ACF308DD-7F8C-4733-B4F8-B7FD50F5D2E9}" dt="2024-03-10T17:54:42.882" v="894" actId="478"/>
          <ac:picMkLst>
            <pc:docMk/>
            <pc:sldMk cId="1574535209" sldId="257"/>
            <ac:picMk id="56" creationId="{35E65EB3-DD49-A8F6-4305-8C46905314C6}"/>
          </ac:picMkLst>
        </pc:picChg>
        <pc:picChg chg="del">
          <ac:chgData name="5839-Samuel Ward" userId="c224937f-f532-4a7a-89f2-927f86f60898" providerId="ADAL" clId="{ACF308DD-7F8C-4733-B4F8-B7FD50F5D2E9}" dt="2024-03-10T18:03:31.874" v="1697" actId="478"/>
          <ac:picMkLst>
            <pc:docMk/>
            <pc:sldMk cId="1574535209" sldId="257"/>
            <ac:picMk id="1026" creationId="{108D56DD-B357-153E-0ABA-2EAFB0132DFA}"/>
          </ac:picMkLst>
        </pc:picChg>
      </pc:sldChg>
      <pc:sldChg chg="delSp modSp">
        <pc:chgData name="5839-Samuel Ward" userId="c224937f-f532-4a7a-89f2-927f86f60898" providerId="ADAL" clId="{ACF308DD-7F8C-4733-B4F8-B7FD50F5D2E9}" dt="2024-03-10T18:17:41.797" v="2756" actId="20577"/>
        <pc:sldMkLst>
          <pc:docMk/>
          <pc:sldMk cId="87291129" sldId="258"/>
        </pc:sldMkLst>
        <pc:spChg chg="mod">
          <ac:chgData name="5839-Samuel Ward" userId="c224937f-f532-4a7a-89f2-927f86f60898" providerId="ADAL" clId="{ACF308DD-7F8C-4733-B4F8-B7FD50F5D2E9}" dt="2024-03-10T18:08:40.056" v="2094" actId="20577"/>
          <ac:spMkLst>
            <pc:docMk/>
            <pc:sldMk cId="87291129" sldId="258"/>
            <ac:spMk id="3" creationId="{A38A03F1-A414-F5C0-3872-8AF005F0F54E}"/>
          </ac:spMkLst>
        </pc:spChg>
        <pc:spChg chg="mod">
          <ac:chgData name="5839-Samuel Ward" userId="c224937f-f532-4a7a-89f2-927f86f60898" providerId="ADAL" clId="{ACF308DD-7F8C-4733-B4F8-B7FD50F5D2E9}" dt="2024-03-10T18:12:25.376" v="2303" actId="20577"/>
          <ac:spMkLst>
            <pc:docMk/>
            <pc:sldMk cId="87291129" sldId="258"/>
            <ac:spMk id="4" creationId="{24498E33-7FB2-5BE8-8864-C6C02419C077}"/>
          </ac:spMkLst>
        </pc:spChg>
        <pc:spChg chg="mod">
          <ac:chgData name="5839-Samuel Ward" userId="c224937f-f532-4a7a-89f2-927f86f60898" providerId="ADAL" clId="{ACF308DD-7F8C-4733-B4F8-B7FD50F5D2E9}" dt="2024-03-10T18:17:41.797" v="2756" actId="20577"/>
          <ac:spMkLst>
            <pc:docMk/>
            <pc:sldMk cId="87291129" sldId="258"/>
            <ac:spMk id="5" creationId="{CD9489BA-3119-32F9-DEDC-2656FC2010C1}"/>
          </ac:spMkLst>
        </pc:spChg>
        <pc:spChg chg="mod">
          <ac:chgData name="5839-Samuel Ward" userId="c224937f-f532-4a7a-89f2-927f86f60898" providerId="ADAL" clId="{ACF308DD-7F8C-4733-B4F8-B7FD50F5D2E9}" dt="2024-03-10T18:07:49.055" v="1993" actId="20577"/>
          <ac:spMkLst>
            <pc:docMk/>
            <pc:sldMk cId="87291129" sldId="258"/>
            <ac:spMk id="7" creationId="{CB18D379-DFB5-AEFD-6B21-287B7F0170FB}"/>
          </ac:spMkLst>
        </pc:spChg>
        <pc:spChg chg="mod">
          <ac:chgData name="5839-Samuel Ward" userId="c224937f-f532-4a7a-89f2-927f86f60898" providerId="ADAL" clId="{ACF308DD-7F8C-4733-B4F8-B7FD50F5D2E9}" dt="2024-03-10T18:17:20.537" v="2712" actId="20577"/>
          <ac:spMkLst>
            <pc:docMk/>
            <pc:sldMk cId="87291129" sldId="258"/>
            <ac:spMk id="8" creationId="{9B65ED77-9429-05AF-6827-4302B18FE8C9}"/>
          </ac:spMkLst>
        </pc:spChg>
        <pc:spChg chg="mod">
          <ac:chgData name="5839-Samuel Ward" userId="c224937f-f532-4a7a-89f2-927f86f60898" providerId="ADAL" clId="{ACF308DD-7F8C-4733-B4F8-B7FD50F5D2E9}" dt="2024-03-10T18:16:28.446" v="2590" actId="20577"/>
          <ac:spMkLst>
            <pc:docMk/>
            <pc:sldMk cId="87291129" sldId="258"/>
            <ac:spMk id="16" creationId="{3B633118-2E9F-63B1-5C62-C68CE307BCF5}"/>
          </ac:spMkLst>
        </pc:spChg>
        <pc:spChg chg="mod">
          <ac:chgData name="5839-Samuel Ward" userId="c224937f-f532-4a7a-89f2-927f86f60898" providerId="ADAL" clId="{ACF308DD-7F8C-4733-B4F8-B7FD50F5D2E9}" dt="2024-03-10T18:09:29.573" v="2165" actId="20577"/>
          <ac:spMkLst>
            <pc:docMk/>
            <pc:sldMk cId="87291129" sldId="258"/>
            <ac:spMk id="19" creationId="{56CB829D-EA2B-70C5-B6EE-833A880F5CA8}"/>
          </ac:spMkLst>
        </pc:spChg>
        <pc:spChg chg="mod">
          <ac:chgData name="5839-Samuel Ward" userId="c224937f-f532-4a7a-89f2-927f86f60898" providerId="ADAL" clId="{ACF308DD-7F8C-4733-B4F8-B7FD50F5D2E9}" dt="2024-03-10T18:11:40.446" v="2207" actId="20577"/>
          <ac:spMkLst>
            <pc:docMk/>
            <pc:sldMk cId="87291129" sldId="258"/>
            <ac:spMk id="21" creationId="{090264B8-AC57-BD97-A7B6-FE4753E2704B}"/>
          </ac:spMkLst>
        </pc:spChg>
        <pc:spChg chg="mod">
          <ac:chgData name="5839-Samuel Ward" userId="c224937f-f532-4a7a-89f2-927f86f60898" providerId="ADAL" clId="{ACF308DD-7F8C-4733-B4F8-B7FD50F5D2E9}" dt="2024-03-10T18:16:42.846" v="2622" actId="20577"/>
          <ac:spMkLst>
            <pc:docMk/>
            <pc:sldMk cId="87291129" sldId="258"/>
            <ac:spMk id="25" creationId="{D4A91A46-2CFD-7FB2-DDC1-486AF1A9D0B6}"/>
          </ac:spMkLst>
        </pc:spChg>
        <pc:spChg chg="mod">
          <ac:chgData name="5839-Samuel Ward" userId="c224937f-f532-4a7a-89f2-927f86f60898" providerId="ADAL" clId="{ACF308DD-7F8C-4733-B4F8-B7FD50F5D2E9}" dt="2024-03-10T18:13:04.040" v="2393" actId="20577"/>
          <ac:spMkLst>
            <pc:docMk/>
            <pc:sldMk cId="87291129" sldId="258"/>
            <ac:spMk id="30" creationId="{3A6AF616-8474-2E14-12F8-37501F1D5EFB}"/>
          </ac:spMkLst>
        </pc:spChg>
        <pc:spChg chg="mod">
          <ac:chgData name="5839-Samuel Ward" userId="c224937f-f532-4a7a-89f2-927f86f60898" providerId="ADAL" clId="{ACF308DD-7F8C-4733-B4F8-B7FD50F5D2E9}" dt="2024-03-10T18:15:02.687" v="2483" actId="20577"/>
          <ac:spMkLst>
            <pc:docMk/>
            <pc:sldMk cId="87291129" sldId="258"/>
            <ac:spMk id="44" creationId="{6C3735F9-41AB-B593-69C1-2926E5445BA3}"/>
          </ac:spMkLst>
        </pc:spChg>
        <pc:spChg chg="mod">
          <ac:chgData name="5839-Samuel Ward" userId="c224937f-f532-4a7a-89f2-927f86f60898" providerId="ADAL" clId="{ACF308DD-7F8C-4733-B4F8-B7FD50F5D2E9}" dt="2024-03-10T18:14:58.760" v="2482" actId="20577"/>
          <ac:spMkLst>
            <pc:docMk/>
            <pc:sldMk cId="87291129" sldId="258"/>
            <ac:spMk id="45" creationId="{A7120740-EDC5-18B9-8E42-ACFC134C3D45}"/>
          </ac:spMkLst>
        </pc:spChg>
        <pc:spChg chg="mod">
          <ac:chgData name="5839-Samuel Ward" userId="c224937f-f532-4a7a-89f2-927f86f60898" providerId="ADAL" clId="{ACF308DD-7F8C-4733-B4F8-B7FD50F5D2E9}" dt="2024-03-10T18:15:38.353" v="2537" actId="20577"/>
          <ac:spMkLst>
            <pc:docMk/>
            <pc:sldMk cId="87291129" sldId="258"/>
            <ac:spMk id="51" creationId="{67BEA289-D3E8-10D6-2C2F-987244B60A4D}"/>
          </ac:spMkLst>
        </pc:spChg>
        <pc:spChg chg="mod">
          <ac:chgData name="5839-Samuel Ward" userId="c224937f-f532-4a7a-89f2-927f86f60898" providerId="ADAL" clId="{ACF308DD-7F8C-4733-B4F8-B7FD50F5D2E9}" dt="2024-03-10T18:16:01.403" v="2567" actId="20577"/>
          <ac:spMkLst>
            <pc:docMk/>
            <pc:sldMk cId="87291129" sldId="258"/>
            <ac:spMk id="52" creationId="{62DD8C5A-D376-7878-5790-FD80F6E938B0}"/>
          </ac:spMkLst>
        </pc:spChg>
        <pc:spChg chg="mod">
          <ac:chgData name="5839-Samuel Ward" userId="c224937f-f532-4a7a-89f2-927f86f60898" providerId="ADAL" clId="{ACF308DD-7F8C-4733-B4F8-B7FD50F5D2E9}" dt="2024-03-10T18:16:58.964" v="2670" actId="20577"/>
          <ac:spMkLst>
            <pc:docMk/>
            <pc:sldMk cId="87291129" sldId="258"/>
            <ac:spMk id="55" creationId="{6AA9B57F-C1F2-0318-40DD-4559F862D131}"/>
          </ac:spMkLst>
        </pc:spChg>
        <pc:picChg chg="del">
          <ac:chgData name="5839-Samuel Ward" userId="c224937f-f532-4a7a-89f2-927f86f60898" providerId="ADAL" clId="{ACF308DD-7F8C-4733-B4F8-B7FD50F5D2E9}" dt="2024-03-10T18:14:00.196" v="2418" actId="478"/>
          <ac:picMkLst>
            <pc:docMk/>
            <pc:sldMk cId="87291129" sldId="258"/>
            <ac:picMk id="17" creationId="{77DC3C95-427A-4551-92A5-A80E58B6B01A}"/>
          </ac:picMkLst>
        </pc:picChg>
        <pc:picChg chg="del">
          <ac:chgData name="5839-Samuel Ward" userId="c224937f-f532-4a7a-89f2-927f86f60898" providerId="ADAL" clId="{ACF308DD-7F8C-4733-B4F8-B7FD50F5D2E9}" dt="2024-03-10T18:14:02.042" v="2419" actId="478"/>
          <ac:picMkLst>
            <pc:docMk/>
            <pc:sldMk cId="87291129" sldId="258"/>
            <ac:picMk id="18" creationId="{B93D6645-A445-5F97-024F-5FB87749872D}"/>
          </ac:picMkLst>
        </pc:picChg>
        <pc:picChg chg="del">
          <ac:chgData name="5839-Samuel Ward" userId="c224937f-f532-4a7a-89f2-927f86f60898" providerId="ADAL" clId="{ACF308DD-7F8C-4733-B4F8-B7FD50F5D2E9}" dt="2024-03-10T18:06:54.950" v="1896" actId="478"/>
          <ac:picMkLst>
            <pc:docMk/>
            <pc:sldMk cId="87291129" sldId="258"/>
            <ac:picMk id="27" creationId="{9F9847C2-5FBD-BFF7-22BF-6133524E487D}"/>
          </ac:picMkLst>
        </pc:picChg>
        <pc:picChg chg="del">
          <ac:chgData name="5839-Samuel Ward" userId="c224937f-f532-4a7a-89f2-927f86f60898" providerId="ADAL" clId="{ACF308DD-7F8C-4733-B4F8-B7FD50F5D2E9}" dt="2024-03-10T18:16:14.926" v="2568" actId="478"/>
          <ac:picMkLst>
            <pc:docMk/>
            <pc:sldMk cId="87291129" sldId="258"/>
            <ac:picMk id="39" creationId="{C2BB0E4C-22AC-DD56-CA5F-4945595501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8D8-D7CD-4C97-A70C-3877BCD7A93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77DF-AF33-4F46-983A-704CF8592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A77DF-AF33-4F46-983A-704CF8592F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D2B53C8-946E-9EC7-E529-08E5A0A9A613}"/>
              </a:ext>
            </a:extLst>
          </p:cNvPr>
          <p:cNvGrpSpPr/>
          <p:nvPr/>
        </p:nvGrpSpPr>
        <p:grpSpPr>
          <a:xfrm>
            <a:off x="0" y="40807"/>
            <a:ext cx="9906000" cy="6858000"/>
            <a:chOff x="32620" y="62217"/>
            <a:chExt cx="9906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7AC939-B01E-E65C-8B7E-C616C1F8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20" y="62217"/>
              <a:ext cx="9906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019D3A-C58A-6643-2207-DE39F8EED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BC87EB6-3A28-D8B9-5B32-F32850131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18D379-DFB5-AEFD-6B21-287B7F0170FB}"/>
              </a:ext>
            </a:extLst>
          </p:cNvPr>
          <p:cNvSpPr txBox="1"/>
          <p:nvPr/>
        </p:nvSpPr>
        <p:spPr>
          <a:xfrm>
            <a:off x="1898539" y="1183217"/>
            <a:ext cx="14993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Macaroni Cheese with Roasted Veg or Crunchy Crouton Topping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6F098-4EAE-CD1D-DEBD-984B3484F0DE}"/>
              </a:ext>
            </a:extLst>
          </p:cNvPr>
          <p:cNvSpPr txBox="1"/>
          <p:nvPr/>
        </p:nvSpPr>
        <p:spPr>
          <a:xfrm>
            <a:off x="1899141" y="2251265"/>
            <a:ext cx="1467575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Bang </a:t>
            </a:r>
            <a:r>
              <a:rPr lang="en-GB" sz="1050" b="1" dirty="0" err="1">
                <a:solidFill>
                  <a:srgbClr val="007174"/>
                </a:solidFill>
                <a:latin typeface="Arial Narrow"/>
              </a:rPr>
              <a:t>Bang</a:t>
            </a: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 cauliflower Bread &amp; Salad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1887115" y="306444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887115" y="3961106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829D-EA2B-70C5-B6EE-833A880F5CA8}"/>
              </a:ext>
            </a:extLst>
          </p:cNvPr>
          <p:cNvSpPr txBox="1"/>
          <p:nvPr/>
        </p:nvSpPr>
        <p:spPr>
          <a:xfrm>
            <a:off x="8017517" y="1221535"/>
            <a:ext cx="13589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Sausages served with Chips, Mushy Peas  &amp; Curry Sauce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264B8-AC57-BD97-A7B6-FE4753E2704B}"/>
              </a:ext>
            </a:extLst>
          </p:cNvPr>
          <p:cNvSpPr txBox="1"/>
          <p:nvPr/>
        </p:nvSpPr>
        <p:spPr>
          <a:xfrm>
            <a:off x="3380859" y="1210230"/>
            <a:ext cx="1467575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 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/>
              </a:rPr>
              <a:t>Chicken Enchilada</a:t>
            </a: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   </a:t>
            </a:r>
            <a:endParaRPr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rice</a:t>
            </a:r>
            <a:endParaRPr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7959981" y="3064337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3403006" y="396063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3393305" y="496345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A 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910CF-25CF-CFD8-B1F0-815D550D37B4}"/>
              </a:ext>
            </a:extLst>
          </p:cNvPr>
          <p:cNvSpPr txBox="1"/>
          <p:nvPr/>
        </p:nvSpPr>
        <p:spPr>
          <a:xfrm>
            <a:off x="4930927" y="1276399"/>
            <a:ext cx="1480459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Roast Chicken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New Potatoes, Seasonal veg &amp; Gravy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AF616-8474-2E14-12F8-37501F1D5EFB}"/>
              </a:ext>
            </a:extLst>
          </p:cNvPr>
          <p:cNvSpPr txBox="1"/>
          <p:nvPr/>
        </p:nvSpPr>
        <p:spPr>
          <a:xfrm>
            <a:off x="4946435" y="2009998"/>
            <a:ext cx="141964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Roasted Vegetable  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Filo Pastry Tart with New Potatoes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&amp; Seasonal Veg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4904587" y="305430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4889699" y="396855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262C6-9C37-282D-BB19-38525478052E}"/>
              </a:ext>
            </a:extLst>
          </p:cNvPr>
          <p:cNvSpPr txBox="1"/>
          <p:nvPr/>
        </p:nvSpPr>
        <p:spPr>
          <a:xfrm>
            <a:off x="4936512" y="496474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A Selection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3735F9-41AB-B593-69C1-2926E5445BA3}"/>
              </a:ext>
            </a:extLst>
          </p:cNvPr>
          <p:cNvSpPr txBox="1"/>
          <p:nvPr/>
        </p:nvSpPr>
        <p:spPr>
          <a:xfrm>
            <a:off x="6419744" y="1255075"/>
            <a:ext cx="15136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Jerk Chicken 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Rice &amp; peas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 pineapple slaw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120740-EDC5-18B9-8E42-ACFC134C3D45}"/>
              </a:ext>
            </a:extLst>
          </p:cNvPr>
          <p:cNvSpPr txBox="1"/>
          <p:nvPr/>
        </p:nvSpPr>
        <p:spPr>
          <a:xfrm>
            <a:off x="6385046" y="2006038"/>
            <a:ext cx="1480458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Curried Squash, Sweet Potato &amp; Butterbean, Stew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With Rice, Peas &amp;  Pineapple Slaw 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6440263" y="305430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6440263" y="397332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5D035E-AD26-F797-B475-A503E63A53A4}"/>
              </a:ext>
            </a:extLst>
          </p:cNvPr>
          <p:cNvSpPr txBox="1"/>
          <p:nvPr/>
        </p:nvSpPr>
        <p:spPr>
          <a:xfrm>
            <a:off x="6476629" y="496945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A Selection of Desserts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8002943" y="2110032"/>
            <a:ext cx="1383007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i="1" dirty="0">
                <a:solidFill>
                  <a:srgbClr val="007174"/>
                </a:solidFill>
                <a:latin typeface="Arial Narrow"/>
              </a:rPr>
              <a:t>Vegan Sausages</a:t>
            </a: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 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/>
              </a:rPr>
              <a:t>with Chips &amp;Mushy</a:t>
            </a: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 </a:t>
            </a:r>
            <a:r>
              <a:rPr lang="en-GB" sz="1050" b="1" dirty="0">
                <a:solidFill>
                  <a:schemeClr val="accent2"/>
                </a:solidFill>
                <a:latin typeface="Arial Narrow"/>
              </a:rPr>
              <a:t>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/>
              </a:rPr>
              <a:t>Peas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 Curry Sauce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3388655" y="3063938"/>
            <a:ext cx="1502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54217" y="3967634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9B57F-C1F2-0318-40DD-4559F862D131}"/>
              </a:ext>
            </a:extLst>
          </p:cNvPr>
          <p:cNvSpPr txBox="1"/>
          <p:nvPr/>
        </p:nvSpPr>
        <p:spPr>
          <a:xfrm>
            <a:off x="7999241" y="4970841"/>
            <a:ext cx="153242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A 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B9EDA-A9CF-FFD9-8B0A-9C2C16759348}"/>
              </a:ext>
            </a:extLst>
          </p:cNvPr>
          <p:cNvSpPr txBox="1"/>
          <p:nvPr/>
        </p:nvSpPr>
        <p:spPr>
          <a:xfrm>
            <a:off x="3389238" y="2141506"/>
            <a:ext cx="1467575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Quorn Chilli with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Wedges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7A3E7AE0-F14D-3F5E-33C2-91AFE0558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23" y="907113"/>
            <a:ext cx="336971" cy="33697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A2885CB-0057-9BA5-1CE6-A626E3EE0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0" y="6309599"/>
            <a:ext cx="260184" cy="2693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23E39C2-3AF2-93D8-BAE9-B3EA00F57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01" y="1027173"/>
            <a:ext cx="661681" cy="29302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F245995-49A0-6B0B-C15C-D5A1AED3B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51" y="865625"/>
            <a:ext cx="518694" cy="378895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A0ECC8C0-5517-9113-77D9-2F53BC2C3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59" y="2050503"/>
            <a:ext cx="283545" cy="27287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FCE06A17-84D9-B2EC-2A67-BF9532838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4" y="2607797"/>
            <a:ext cx="283545" cy="272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D649AA-2612-8ED2-EF0F-3CE1081CFA51}"/>
              </a:ext>
            </a:extLst>
          </p:cNvPr>
          <p:cNvSpPr/>
          <p:nvPr/>
        </p:nvSpPr>
        <p:spPr>
          <a:xfrm>
            <a:off x="465561" y="2964094"/>
            <a:ext cx="1140431" cy="527123"/>
          </a:xfrm>
          <a:prstGeom prst="rect">
            <a:avLst/>
          </a:prstGeom>
          <a:solidFill>
            <a:srgbClr val="009A9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FCB59-EC36-96EE-0152-26E2899A2A69}"/>
              </a:ext>
            </a:extLst>
          </p:cNvPr>
          <p:cNvSpPr/>
          <p:nvPr/>
        </p:nvSpPr>
        <p:spPr>
          <a:xfrm>
            <a:off x="465561" y="3856008"/>
            <a:ext cx="1140431" cy="527124"/>
          </a:xfrm>
          <a:prstGeom prst="rect">
            <a:avLst/>
          </a:prstGeom>
          <a:solidFill>
            <a:srgbClr val="009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000EF-A9C2-5ECC-A243-9188F0037A6F}"/>
              </a:ext>
            </a:extLst>
          </p:cNvPr>
          <p:cNvSpPr txBox="1"/>
          <p:nvPr/>
        </p:nvSpPr>
        <p:spPr>
          <a:xfrm>
            <a:off x="393852" y="3063938"/>
            <a:ext cx="12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C3399"/>
                </a:solidFill>
                <a:latin typeface="Modern Love Caps" panose="04070805081001020A01" pitchFamily="82" charset="0"/>
              </a:rPr>
              <a:t>Spud Station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E8732D-EC9B-70A5-1F83-389614893224}"/>
              </a:ext>
            </a:extLst>
          </p:cNvPr>
          <p:cNvSpPr txBox="1"/>
          <p:nvPr/>
        </p:nvSpPr>
        <p:spPr>
          <a:xfrm>
            <a:off x="391618" y="3856008"/>
            <a:ext cx="1288322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C3399"/>
                </a:solidFill>
                <a:latin typeface="Modern Love Caps" panose="04070805081001020A01" pitchFamily="82" charset="0"/>
                <a:cs typeface="Aharoni" panose="020F0502020204030204" pitchFamily="2" charset="-79"/>
              </a:rPr>
              <a:t>Cold Meal Deal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2527D4-CE96-77A6-A6E4-7CDCBAD71310}"/>
              </a:ext>
            </a:extLst>
          </p:cNvPr>
          <p:cNvSpPr/>
          <p:nvPr/>
        </p:nvSpPr>
        <p:spPr>
          <a:xfrm>
            <a:off x="2517819" y="5647770"/>
            <a:ext cx="1938271" cy="1046145"/>
          </a:xfrm>
          <a:prstGeom prst="rect">
            <a:avLst/>
          </a:prstGeom>
          <a:solidFill>
            <a:srgbClr val="009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BFA6D9-65F0-F065-D439-92E7F09A2A88}"/>
              </a:ext>
            </a:extLst>
          </p:cNvPr>
          <p:cNvSpPr txBox="1"/>
          <p:nvPr/>
        </p:nvSpPr>
        <p:spPr>
          <a:xfrm>
            <a:off x="2641960" y="5803977"/>
            <a:ext cx="1653144" cy="698894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46CD0C21-62A4-E1DD-718B-2641DD7FD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98" y="5438112"/>
            <a:ext cx="283545" cy="272874"/>
          </a:xfrm>
          <a:prstGeom prst="rect">
            <a:avLst/>
          </a:prstGeom>
        </p:spPr>
      </p:pic>
      <p:pic>
        <p:nvPicPr>
          <p:cNvPr id="42" name="Picture 41" descr="A purple and grey logo&#10;&#10;Description automatically generated">
            <a:extLst>
              <a:ext uri="{FF2B5EF4-FFF2-40B4-BE49-F238E27FC236}">
                <a16:creationId xmlns:a16="http://schemas.microsoft.com/office/drawing/2014/main" id="{E03389A3-9991-A210-F926-A3F5D4FBB7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16" y="5674783"/>
            <a:ext cx="843231" cy="953218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B14CCF90-899D-4608-BE64-E37A758A2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54856" y="2110032"/>
            <a:ext cx="96503" cy="92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ED38AC-395A-34F7-5AAC-BFF1E9435B07}"/>
              </a:ext>
            </a:extLst>
          </p:cNvPr>
          <p:cNvSpPr txBox="1"/>
          <p:nvPr/>
        </p:nvSpPr>
        <p:spPr>
          <a:xfrm>
            <a:off x="1956244" y="496345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A 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580350C-BFE5-DE82-B960-9C3CC6737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3" y="2553455"/>
            <a:ext cx="283545" cy="27287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F1E44DF-BC00-B0BF-4CCE-B2A441D6E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32" y="2346954"/>
            <a:ext cx="283545" cy="272874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9348AAA6-E0C4-EB78-A643-8BD76B8EB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81" y="2618666"/>
            <a:ext cx="283545" cy="2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52ED105-CBF5-7870-27F7-0AEBF92255E3}"/>
              </a:ext>
            </a:extLst>
          </p:cNvPr>
          <p:cNvGrpSpPr/>
          <p:nvPr/>
        </p:nvGrpSpPr>
        <p:grpSpPr>
          <a:xfrm>
            <a:off x="0" y="2255"/>
            <a:ext cx="9906000" cy="6860480"/>
            <a:chOff x="0" y="-2480"/>
            <a:chExt cx="9906000" cy="6860480"/>
          </a:xfrm>
        </p:grpSpPr>
        <p:pic>
          <p:nvPicPr>
            <p:cNvPr id="20" name="Picture 19" descr="Calendar&#10;&#10;Description automatically generated">
              <a:extLst>
                <a:ext uri="{FF2B5EF4-FFF2-40B4-BE49-F238E27FC236}">
                  <a16:creationId xmlns:a16="http://schemas.microsoft.com/office/drawing/2014/main" id="{5D207E8C-EE58-EFFB-4027-95D2236A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80"/>
              <a:ext cx="9906000" cy="6860480"/>
            </a:xfrm>
            <a:prstGeom prst="rect">
              <a:avLst/>
            </a:prstGeom>
            <a:ln>
              <a:solidFill>
                <a:srgbClr val="009A9C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B039DAB-6722-D1FB-5EB9-48E69E2DF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  <a:ln>
              <a:solidFill>
                <a:srgbClr val="009A9C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CC82D5-5C65-CCC1-2F16-E2D26ACE8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  <a:ln>
              <a:solidFill>
                <a:srgbClr val="009A9C"/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18D379-DFB5-AEFD-6B21-287B7F0170FB}"/>
              </a:ext>
            </a:extLst>
          </p:cNvPr>
          <p:cNvSpPr txBox="1"/>
          <p:nvPr/>
        </p:nvSpPr>
        <p:spPr>
          <a:xfrm>
            <a:off x="1969010" y="1117286"/>
            <a:ext cx="13640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Vegetable Chow Mein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6F098-4EAE-CD1D-DEBD-984B3484F0DE}"/>
              </a:ext>
            </a:extLst>
          </p:cNvPr>
          <p:cNvSpPr txBox="1"/>
          <p:nvPr/>
        </p:nvSpPr>
        <p:spPr>
          <a:xfrm>
            <a:off x="1944148" y="2085936"/>
            <a:ext cx="1409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Sweet &amp; Sour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Rice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4891262" y="301065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869048" y="3914486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33118-2E9F-63B1-5C62-C68CE307BCF5}"/>
              </a:ext>
            </a:extLst>
          </p:cNvPr>
          <p:cNvSpPr txBox="1"/>
          <p:nvPr/>
        </p:nvSpPr>
        <p:spPr>
          <a:xfrm>
            <a:off x="6453318" y="497246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Selection of Desserts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829D-EA2B-70C5-B6EE-833A880F5CA8}"/>
              </a:ext>
            </a:extLst>
          </p:cNvPr>
          <p:cNvSpPr txBox="1"/>
          <p:nvPr/>
        </p:nvSpPr>
        <p:spPr>
          <a:xfrm>
            <a:off x="3472491" y="1173754"/>
            <a:ext cx="1364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Souvlaki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Greek Salads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264B8-AC57-BD97-A7B6-FE4753E2704B}"/>
              </a:ext>
            </a:extLst>
          </p:cNvPr>
          <p:cNvSpPr txBox="1"/>
          <p:nvPr/>
        </p:nvSpPr>
        <p:spPr>
          <a:xfrm>
            <a:off x="3458125" y="2198502"/>
            <a:ext cx="1377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Butternut Squash &amp; Spinach Parcel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Greek Salads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6403651" y="301065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3380783" y="3914486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1908719" y="491531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910CF-25CF-CFD8-B1F0-815D550D37B4}"/>
              </a:ext>
            </a:extLst>
          </p:cNvPr>
          <p:cNvSpPr txBox="1"/>
          <p:nvPr/>
        </p:nvSpPr>
        <p:spPr>
          <a:xfrm>
            <a:off x="4791761" y="955534"/>
            <a:ext cx="163764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Sausage &amp; Red Onion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Chutney Hot Baguette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Roasted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New Potatoes</a:t>
            </a:r>
          </a:p>
          <a:p>
            <a:pPr algn="ctr"/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AF616-8474-2E14-12F8-37501F1D5EFB}"/>
              </a:ext>
            </a:extLst>
          </p:cNvPr>
          <p:cNvSpPr txBox="1"/>
          <p:nvPr/>
        </p:nvSpPr>
        <p:spPr>
          <a:xfrm>
            <a:off x="5000625" y="2029675"/>
            <a:ext cx="137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Vegan Sausage &amp; Red Onion Chutney Hot Baguette with Roasted New Potatoes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7962821" y="301949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4888387" y="3921896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262C6-9C37-282D-BB19-38525478052E}"/>
              </a:ext>
            </a:extLst>
          </p:cNvPr>
          <p:cNvSpPr txBox="1"/>
          <p:nvPr/>
        </p:nvSpPr>
        <p:spPr>
          <a:xfrm>
            <a:off x="4914975" y="491531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3735F9-41AB-B593-69C1-2926E5445BA3}"/>
              </a:ext>
            </a:extLst>
          </p:cNvPr>
          <p:cNvSpPr txBox="1"/>
          <p:nvPr/>
        </p:nvSpPr>
        <p:spPr>
          <a:xfrm>
            <a:off x="6372292" y="1210280"/>
            <a:ext cx="1554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Tikka Masala served with Rice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120740-EDC5-18B9-8E42-ACFC134C3D45}"/>
              </a:ext>
            </a:extLst>
          </p:cNvPr>
          <p:cNvSpPr txBox="1"/>
          <p:nvPr/>
        </p:nvSpPr>
        <p:spPr>
          <a:xfrm>
            <a:off x="6379203" y="2095904"/>
            <a:ext cx="15545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Sweet </a:t>
            </a:r>
            <a:r>
              <a:rPr lang="en-GB" sz="1050" b="1">
                <a:solidFill>
                  <a:srgbClr val="007174"/>
                </a:solidFill>
                <a:latin typeface="Arial Narrow"/>
              </a:rPr>
              <a:t>Potato, Chickpea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 Spinach Curry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Rice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1880854" y="3013502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6403651" y="391398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5D035E-AD26-F797-B475-A503E63A53A4}"/>
              </a:ext>
            </a:extLst>
          </p:cNvPr>
          <p:cNvSpPr txBox="1"/>
          <p:nvPr/>
        </p:nvSpPr>
        <p:spPr>
          <a:xfrm>
            <a:off x="3434517" y="491531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Desserts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BEA289-D3E8-10D6-2C2F-987244B60A4D}"/>
              </a:ext>
            </a:extLst>
          </p:cNvPr>
          <p:cNvSpPr txBox="1"/>
          <p:nvPr/>
        </p:nvSpPr>
        <p:spPr>
          <a:xfrm>
            <a:off x="7909866" y="1349351"/>
            <a:ext cx="1554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Fish </a:t>
            </a:r>
          </a:p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with Chips &amp; Peas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7924356" y="2067476"/>
            <a:ext cx="1480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Vegan Sausage Roll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chips &amp; peas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3369772" y="3020174"/>
            <a:ext cx="1502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70251" y="391962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9B57F-C1F2-0318-40DD-4559F862D131}"/>
              </a:ext>
            </a:extLst>
          </p:cNvPr>
          <p:cNvSpPr txBox="1"/>
          <p:nvPr/>
        </p:nvSpPr>
        <p:spPr>
          <a:xfrm>
            <a:off x="8009511" y="4972463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BA856CAF-9BC3-44D6-B534-A47458FF4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8" y="1042112"/>
            <a:ext cx="336971" cy="33697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48C21C7-F1F1-7603-05CE-0A89955DC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0" y="6309599"/>
            <a:ext cx="260184" cy="269328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F02079C1-F2D1-47EE-5C18-601BACB43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35" y="2552117"/>
            <a:ext cx="283545" cy="272874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7895838-F4A3-4C44-5B64-8FA30F338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48" y="2563672"/>
            <a:ext cx="283545" cy="272874"/>
          </a:xfrm>
          <a:prstGeom prst="rect">
            <a:avLst/>
          </a:prstGeom>
        </p:spPr>
      </p:pic>
      <p:pic>
        <p:nvPicPr>
          <p:cNvPr id="13" name="Picture 12" descr="A group of bowls of spices&#10;&#10;Description automatically generated">
            <a:extLst>
              <a:ext uri="{FF2B5EF4-FFF2-40B4-BE49-F238E27FC236}">
                <a16:creationId xmlns:a16="http://schemas.microsoft.com/office/drawing/2014/main" id="{34D74F55-CAA0-C037-562D-FC9D3D5E9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76" y="816246"/>
            <a:ext cx="458921" cy="397180"/>
          </a:xfrm>
          <a:prstGeom prst="rect">
            <a:avLst/>
          </a:prstGeom>
        </p:spPr>
      </p:pic>
      <p:pic>
        <p:nvPicPr>
          <p:cNvPr id="17" name="Picture 16" descr="A group of bowls of spices&#10;&#10;Description automatically generated">
            <a:extLst>
              <a:ext uri="{FF2B5EF4-FFF2-40B4-BE49-F238E27FC236}">
                <a16:creationId xmlns:a16="http://schemas.microsoft.com/office/drawing/2014/main" id="{C21670D9-A5B1-9CF4-D6B0-859215540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72" y="1882742"/>
            <a:ext cx="453455" cy="392449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C91824C3-B64D-8C5D-554B-4D1F7B8DA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55" y="2563672"/>
            <a:ext cx="283545" cy="2728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9C1ADF-4BDC-4A40-0160-6010D04D81EE}"/>
              </a:ext>
            </a:extLst>
          </p:cNvPr>
          <p:cNvSpPr/>
          <p:nvPr/>
        </p:nvSpPr>
        <p:spPr>
          <a:xfrm>
            <a:off x="462721" y="2973281"/>
            <a:ext cx="1187616" cy="511575"/>
          </a:xfrm>
          <a:prstGeom prst="rect">
            <a:avLst/>
          </a:prstGeom>
          <a:solidFill>
            <a:srgbClr val="009A9C"/>
          </a:solidFill>
          <a:ln>
            <a:solidFill>
              <a:srgbClr val="009A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CC3399"/>
                </a:solidFill>
                <a:latin typeface="Modern Love Caps" panose="04070805081001020A01" pitchFamily="82" charset="0"/>
              </a:rPr>
              <a:t>Spud Station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A7ED00-49D0-DF7A-D117-7381F2271660}"/>
              </a:ext>
            </a:extLst>
          </p:cNvPr>
          <p:cNvSpPr/>
          <p:nvPr/>
        </p:nvSpPr>
        <p:spPr>
          <a:xfrm>
            <a:off x="462721" y="3870597"/>
            <a:ext cx="1187616" cy="511575"/>
          </a:xfrm>
          <a:prstGeom prst="rect">
            <a:avLst/>
          </a:prstGeom>
          <a:solidFill>
            <a:srgbClr val="009A9C"/>
          </a:solidFill>
          <a:ln>
            <a:solidFill>
              <a:srgbClr val="009A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573298-C668-0515-2EF4-C13206676506}"/>
              </a:ext>
            </a:extLst>
          </p:cNvPr>
          <p:cNvSpPr txBox="1"/>
          <p:nvPr/>
        </p:nvSpPr>
        <p:spPr>
          <a:xfrm>
            <a:off x="488957" y="3870597"/>
            <a:ext cx="11351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C3399"/>
                </a:solidFill>
                <a:latin typeface="Modern Love Caps" panose="04070805081001020A01" pitchFamily="82" charset="0"/>
                <a:cs typeface="Aharoni" panose="020F0502020204030204" pitchFamily="2" charset="-79"/>
              </a:rPr>
              <a:t>Cold Meal Deal</a:t>
            </a:r>
          </a:p>
          <a:p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1783D2-1B1F-3246-7595-20460A62DF03}"/>
              </a:ext>
            </a:extLst>
          </p:cNvPr>
          <p:cNvSpPr/>
          <p:nvPr/>
        </p:nvSpPr>
        <p:spPr>
          <a:xfrm>
            <a:off x="2498651" y="5647720"/>
            <a:ext cx="1940442" cy="1050792"/>
          </a:xfrm>
          <a:prstGeom prst="rect">
            <a:avLst/>
          </a:prstGeom>
          <a:solidFill>
            <a:srgbClr val="009A9C"/>
          </a:solidFill>
          <a:ln>
            <a:solidFill>
              <a:srgbClr val="009A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FB3702-A9B0-08B3-C24E-7ADFABBC7730}"/>
              </a:ext>
            </a:extLst>
          </p:cNvPr>
          <p:cNvSpPr/>
          <p:nvPr/>
        </p:nvSpPr>
        <p:spPr>
          <a:xfrm>
            <a:off x="2609277" y="5871874"/>
            <a:ext cx="1675315" cy="602484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A purple and grey logo&#10;&#10;Description automatically generated">
            <a:extLst>
              <a:ext uri="{FF2B5EF4-FFF2-40B4-BE49-F238E27FC236}">
                <a16:creationId xmlns:a16="http://schemas.microsoft.com/office/drawing/2014/main" id="{B1ABC0D7-B672-21FC-5E4A-2FEE3A7298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8" y="5649024"/>
            <a:ext cx="906507" cy="102474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1107D9-F63C-0702-77A9-DC99E2AC5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8" y="2563672"/>
            <a:ext cx="283545" cy="2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FFEE9-BB12-4443-6D6B-9FA5422068DF}"/>
              </a:ext>
            </a:extLst>
          </p:cNvPr>
          <p:cNvGrpSpPr/>
          <p:nvPr/>
        </p:nvGrpSpPr>
        <p:grpSpPr>
          <a:xfrm>
            <a:off x="5007" y="0"/>
            <a:ext cx="9906000" cy="6858000"/>
            <a:chOff x="0" y="0"/>
            <a:chExt cx="9906000" cy="6858000"/>
          </a:xfrm>
        </p:grpSpPr>
        <p:pic>
          <p:nvPicPr>
            <p:cNvPr id="9" name="Picture 8" descr="Calendar&#10;&#10;Description automatically generated">
              <a:extLst>
                <a:ext uri="{FF2B5EF4-FFF2-40B4-BE49-F238E27FC236}">
                  <a16:creationId xmlns:a16="http://schemas.microsoft.com/office/drawing/2014/main" id="{68293B11-D8B6-5349-E3CB-63C1CFE9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52657-2529-D9DB-9CFF-FEF0CECCA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076C85F-9D0C-683B-43F1-6DB69A834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18D379-DFB5-AEFD-6B21-287B7F0170FB}"/>
              </a:ext>
            </a:extLst>
          </p:cNvPr>
          <p:cNvSpPr txBox="1"/>
          <p:nvPr/>
        </p:nvSpPr>
        <p:spPr>
          <a:xfrm>
            <a:off x="1867814" y="1214258"/>
            <a:ext cx="14924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Vegetarian Toad in the Hole with Mashed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Potatoes &amp; Gravy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7953649" y="3027618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873812" y="393088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33118-2E9F-63B1-5C62-C68CE307BCF5}"/>
              </a:ext>
            </a:extLst>
          </p:cNvPr>
          <p:cNvSpPr txBox="1"/>
          <p:nvPr/>
        </p:nvSpPr>
        <p:spPr>
          <a:xfrm>
            <a:off x="1909701" y="4974625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Desserts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829D-EA2B-70C5-B6EE-833A880F5CA8}"/>
              </a:ext>
            </a:extLst>
          </p:cNvPr>
          <p:cNvSpPr txBox="1"/>
          <p:nvPr/>
        </p:nvSpPr>
        <p:spPr>
          <a:xfrm>
            <a:off x="3470764" y="1244205"/>
            <a:ext cx="13665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Spicy Mexican Chicken &amp; Rice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 sides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264B8-AC57-BD97-A7B6-FE4753E2704B}"/>
              </a:ext>
            </a:extLst>
          </p:cNvPr>
          <p:cNvSpPr txBox="1"/>
          <p:nvPr/>
        </p:nvSpPr>
        <p:spPr>
          <a:xfrm>
            <a:off x="3491614" y="2251905"/>
            <a:ext cx="1296721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 Vegan Chilli with Rice 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&amp; Sides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1862785" y="302815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6420721" y="3931778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3399746" y="4997962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AF616-8474-2E14-12F8-37501F1D5EFB}"/>
              </a:ext>
            </a:extLst>
          </p:cNvPr>
          <p:cNvSpPr txBox="1"/>
          <p:nvPr/>
        </p:nvSpPr>
        <p:spPr>
          <a:xfrm>
            <a:off x="4923738" y="2088670"/>
            <a:ext cx="1478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Vegetable Ragu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</a:t>
            </a:r>
          </a:p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Garlic Bread &amp; Salads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4902893" y="3030945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3360102" y="393088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3735F9-41AB-B593-69C1-2926E5445BA3}"/>
              </a:ext>
            </a:extLst>
          </p:cNvPr>
          <p:cNvSpPr txBox="1"/>
          <p:nvPr/>
        </p:nvSpPr>
        <p:spPr>
          <a:xfrm>
            <a:off x="6441989" y="1284864"/>
            <a:ext cx="1478171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Chicken Paella with Patatas Bravas &amp;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Salads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120740-EDC5-18B9-8E42-ACFC134C3D45}"/>
              </a:ext>
            </a:extLst>
          </p:cNvPr>
          <p:cNvSpPr txBox="1"/>
          <p:nvPr/>
        </p:nvSpPr>
        <p:spPr>
          <a:xfrm>
            <a:off x="6447248" y="2267845"/>
            <a:ext cx="1426434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Vegetable Paella with Patatas Bravas &amp; Salads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3380925" y="3012161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4912638" y="393088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BEA289-D3E8-10D6-2C2F-987244B60A4D}"/>
              </a:ext>
            </a:extLst>
          </p:cNvPr>
          <p:cNvSpPr txBox="1"/>
          <p:nvPr/>
        </p:nvSpPr>
        <p:spPr>
          <a:xfrm>
            <a:off x="8008445" y="1155342"/>
            <a:ext cx="1357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Fish &amp; Chips,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Baked Beans,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7920160" y="2185789"/>
            <a:ext cx="1502480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/>
              </a:rPr>
              <a:t>Vegetable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/>
              </a:rPr>
              <a:t>Burger with</a:t>
            </a:r>
            <a:r>
              <a:rPr lang="en-GB" sz="1050" b="1" dirty="0">
                <a:solidFill>
                  <a:srgbClr val="007174"/>
                </a:solidFill>
                <a:latin typeface="Arial Narrow"/>
              </a:rPr>
              <a:t> 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Chips &amp;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Baked Beans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6420721" y="3028150"/>
            <a:ext cx="1502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Coleslaw Beans or Tuna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8012450" y="3922036"/>
            <a:ext cx="14216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Filled Baguette,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Drink and Dessert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9B57F-C1F2-0318-40DD-4559F862D131}"/>
              </a:ext>
            </a:extLst>
          </p:cNvPr>
          <p:cNvSpPr txBox="1"/>
          <p:nvPr/>
        </p:nvSpPr>
        <p:spPr>
          <a:xfrm>
            <a:off x="4922200" y="4917171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Selection of Desserts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BA856CAF-9BC3-44D6-B534-A47458FF4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61" y="883552"/>
            <a:ext cx="336971" cy="336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A03F1-A414-F5C0-3872-8AF005F0F54E}"/>
              </a:ext>
            </a:extLst>
          </p:cNvPr>
          <p:cNvSpPr txBox="1"/>
          <p:nvPr/>
        </p:nvSpPr>
        <p:spPr>
          <a:xfrm>
            <a:off x="1889539" y="2118361"/>
            <a:ext cx="14924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Crunchy Topped Tomato </a:t>
            </a:r>
          </a:p>
          <a:p>
            <a:pPr lvl="0" algn="ctr" defTabSz="914400"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Bake </a:t>
            </a:r>
          </a:p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Roasted Veg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98E33-7FB2-5BE8-8864-C6C02419C077}"/>
              </a:ext>
            </a:extLst>
          </p:cNvPr>
          <p:cNvSpPr txBox="1"/>
          <p:nvPr/>
        </p:nvSpPr>
        <p:spPr>
          <a:xfrm>
            <a:off x="4917935" y="1094635"/>
            <a:ext cx="14503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Beef Lasagne</a:t>
            </a:r>
          </a:p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With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Garlic Bread &amp; Salads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489BA-3119-32F9-DEDC-2656FC2010C1}"/>
              </a:ext>
            </a:extLst>
          </p:cNvPr>
          <p:cNvSpPr txBox="1"/>
          <p:nvPr/>
        </p:nvSpPr>
        <p:spPr>
          <a:xfrm>
            <a:off x="7978474" y="4959729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Selection of Desserts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5ED77-9429-05AF-6827-4302B18FE8C9}"/>
              </a:ext>
            </a:extLst>
          </p:cNvPr>
          <p:cNvSpPr txBox="1"/>
          <p:nvPr/>
        </p:nvSpPr>
        <p:spPr>
          <a:xfrm>
            <a:off x="6466012" y="4924033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Desserts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10877C46-F03E-283D-142C-F1A5FA9BB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53" y="6338137"/>
            <a:ext cx="260184" cy="26932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A0F3C766-FED5-BB41-3492-B67CBC2E1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9" y="2575475"/>
            <a:ext cx="283545" cy="272874"/>
          </a:xfrm>
          <a:prstGeom prst="rect">
            <a:avLst/>
          </a:prstGeom>
        </p:spPr>
      </p:pic>
      <p:pic>
        <p:nvPicPr>
          <p:cNvPr id="58" name="Picture 57" descr="A picture containing text&#10;&#10;Description automatically generated">
            <a:extLst>
              <a:ext uri="{FF2B5EF4-FFF2-40B4-BE49-F238E27FC236}">
                <a16:creationId xmlns:a16="http://schemas.microsoft.com/office/drawing/2014/main" id="{1E734235-3E40-2330-D4DC-8EE1D3E30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90" y="2595606"/>
            <a:ext cx="283545" cy="272874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B654E55-990E-F5BE-4F84-9BC4F8D51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48" y="1524674"/>
            <a:ext cx="260184" cy="269328"/>
          </a:xfrm>
          <a:prstGeom prst="rect">
            <a:avLst/>
          </a:prstGeom>
        </p:spPr>
      </p:pic>
      <p:pic>
        <p:nvPicPr>
          <p:cNvPr id="6" name="Picture 5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B420907-AB9F-5A5C-6795-D66B77E22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1" y="949509"/>
            <a:ext cx="945280" cy="346214"/>
          </a:xfrm>
          <a:prstGeom prst="rect">
            <a:avLst/>
          </a:prstGeom>
        </p:spPr>
      </p:pic>
      <p:pic>
        <p:nvPicPr>
          <p:cNvPr id="12" name="Picture 11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1F7DF6E-D922-BAE5-8E9B-46F06A564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4" y="1944499"/>
            <a:ext cx="945280" cy="34621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DB7661F0-75EC-FEE4-40DC-459A451CF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04" y="2575475"/>
            <a:ext cx="283545" cy="2728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02E17A-3466-06F9-1CC4-A5879B407A56}"/>
              </a:ext>
            </a:extLst>
          </p:cNvPr>
          <p:cNvSpPr/>
          <p:nvPr/>
        </p:nvSpPr>
        <p:spPr>
          <a:xfrm>
            <a:off x="471894" y="3876317"/>
            <a:ext cx="1174881" cy="506936"/>
          </a:xfrm>
          <a:prstGeom prst="rect">
            <a:avLst/>
          </a:prstGeom>
          <a:solidFill>
            <a:srgbClr val="009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8B1AE-F0E5-7100-F69D-BD1516AF438D}"/>
              </a:ext>
            </a:extLst>
          </p:cNvPr>
          <p:cNvSpPr/>
          <p:nvPr/>
        </p:nvSpPr>
        <p:spPr>
          <a:xfrm>
            <a:off x="471893" y="2963333"/>
            <a:ext cx="1174882" cy="506936"/>
          </a:xfrm>
          <a:prstGeom prst="rect">
            <a:avLst/>
          </a:prstGeom>
          <a:solidFill>
            <a:srgbClr val="009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1D91F7-F56B-1904-9639-F17AC524C2AF}"/>
              </a:ext>
            </a:extLst>
          </p:cNvPr>
          <p:cNvSpPr txBox="1"/>
          <p:nvPr/>
        </p:nvSpPr>
        <p:spPr>
          <a:xfrm>
            <a:off x="466062" y="3843983"/>
            <a:ext cx="118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CC3399"/>
                </a:solidFill>
                <a:latin typeface="Modern Love Caps" panose="04070805081001020A01" pitchFamily="82" charset="0"/>
                <a:cs typeface="Aharoni" panose="020F0502020204030204" pitchFamily="2" charset="-79"/>
              </a:rPr>
              <a:t>Cold Meal Deal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1AD18B-9DF7-D068-725F-0B498BE8C2D5}"/>
              </a:ext>
            </a:extLst>
          </p:cNvPr>
          <p:cNvSpPr txBox="1"/>
          <p:nvPr/>
        </p:nvSpPr>
        <p:spPr>
          <a:xfrm>
            <a:off x="346481" y="3027618"/>
            <a:ext cx="141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CC3399"/>
                </a:solidFill>
                <a:latin typeface="Modern Love Caps" panose="04070805081001020A01" pitchFamily="82" charset="0"/>
              </a:rPr>
              <a:t>Spud Station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EDFF4A-6AA4-02B6-7C1A-0F398C4F9430}"/>
              </a:ext>
            </a:extLst>
          </p:cNvPr>
          <p:cNvSpPr/>
          <p:nvPr/>
        </p:nvSpPr>
        <p:spPr>
          <a:xfrm>
            <a:off x="2510340" y="5639747"/>
            <a:ext cx="1938508" cy="1059227"/>
          </a:xfrm>
          <a:prstGeom prst="rect">
            <a:avLst/>
          </a:prstGeom>
          <a:solidFill>
            <a:srgbClr val="009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B39541-C795-EF7D-B032-FE35D2E55643}"/>
              </a:ext>
            </a:extLst>
          </p:cNvPr>
          <p:cNvSpPr/>
          <p:nvPr/>
        </p:nvSpPr>
        <p:spPr>
          <a:xfrm>
            <a:off x="2623253" y="5872974"/>
            <a:ext cx="1718050" cy="592771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 descr="A purple and grey logo&#10;&#10;Description automatically generated">
            <a:extLst>
              <a:ext uri="{FF2B5EF4-FFF2-40B4-BE49-F238E27FC236}">
                <a16:creationId xmlns:a16="http://schemas.microsoft.com/office/drawing/2014/main" id="{4EDBB644-AD66-0869-1C60-3B8561EAC7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90" y="5666139"/>
            <a:ext cx="895026" cy="1011769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A47E8FE4-0433-1F1E-123A-185724344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55" y="2563672"/>
            <a:ext cx="283545" cy="272874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CE5855AF-3F7D-0CFC-1433-A75B3F919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38" y="2542177"/>
            <a:ext cx="283545" cy="2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9145df-86a9-4629-b98b-f1b3aa483e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604C38715DD46BCFA070EAB6BAB13" ma:contentTypeVersion="13" ma:contentTypeDescription="Create a new document." ma:contentTypeScope="" ma:versionID="cec17c122026f6fa3b08e32276bde7f5">
  <xsd:schema xmlns:xsd="http://www.w3.org/2001/XMLSchema" xmlns:xs="http://www.w3.org/2001/XMLSchema" xmlns:p="http://schemas.microsoft.com/office/2006/metadata/properties" xmlns:ns3="559145df-86a9-4629-b98b-f1b3aa483e87" xmlns:ns4="47240a5e-773a-46c7-a62b-19ff18090796" targetNamespace="http://schemas.microsoft.com/office/2006/metadata/properties" ma:root="true" ma:fieldsID="e01b3e6d53ca5979bcd9e7a7bbe1fdb5" ns3:_="" ns4:_="">
    <xsd:import namespace="559145df-86a9-4629-b98b-f1b3aa483e87"/>
    <xsd:import namespace="47240a5e-773a-46c7-a62b-19ff180907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145df-86a9-4629-b98b-f1b3aa483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40a5e-773a-46c7-a62b-19ff1809079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F70F4-AC20-4262-B039-ED8451DB711E}">
  <ds:schemaRefs>
    <ds:schemaRef ds:uri="http://schemas.microsoft.com/office/2006/documentManagement/types"/>
    <ds:schemaRef ds:uri="http://purl.org/dc/elements/1.1/"/>
    <ds:schemaRef ds:uri="559145df-86a9-4629-b98b-f1b3aa483e87"/>
    <ds:schemaRef ds:uri="http://schemas.microsoft.com/office/infopath/2007/PartnerControls"/>
    <ds:schemaRef ds:uri="47240a5e-773a-46c7-a62b-19ff18090796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A86092-4755-4028-AD28-AE38330B8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145df-86a9-4629-b98b-f1b3aa483e87"/>
    <ds:schemaRef ds:uri="47240a5e-773a-46c7-a62b-19ff180907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3220</TotalTime>
  <Words>481</Words>
  <Application>Microsoft Office PowerPoint</Application>
  <PresentationFormat>A4 Paper (210x297 mm)</PresentationFormat>
  <Paragraphs>130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5839-Samuel Ward</cp:lastModifiedBy>
  <cp:revision>72</cp:revision>
  <dcterms:created xsi:type="dcterms:W3CDTF">2023-01-19T15:41:07Z</dcterms:created>
  <dcterms:modified xsi:type="dcterms:W3CDTF">2024-03-11T17:39:16Z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0x010100C17604C38715DD46BCFA070EAB6BAB13</vt:lpwstr>
  </property>
</Properties>
</file>